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4" r:id="rId7"/>
    <p:sldId id="263" r:id="rId8"/>
    <p:sldId id="265" r:id="rId9"/>
    <p:sldId id="268" r:id="rId10"/>
  </p:sldIdLst>
  <p:sldSz cx="12192000" cy="6858000"/>
  <p:notesSz cx="6858000" cy="9144000"/>
  <p:embeddedFontLs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9" d="100"/>
          <a:sy n="99" d="100"/>
        </p:scale>
        <p:origin x="2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695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74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5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85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830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416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683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830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18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50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7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BE9B4-19A9-4EC2-8AD4-EBD2E32D83B9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22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6845"/>
            <a:ext cx="9144000" cy="2387600"/>
          </a:xfrm>
        </p:spPr>
        <p:txBody>
          <a:bodyPr/>
          <a:lstStyle/>
          <a:p>
            <a:r>
              <a:rPr lang="ko-KR" altLang="en-US" dirty="0" err="1" smtClean="0">
                <a:latin typeface="+mj-ea"/>
              </a:rPr>
              <a:t>웹프로그래밍</a:t>
            </a:r>
            <a:r>
              <a:rPr lang="ko-KR" altLang="en-US" dirty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수행과제 </a:t>
            </a:r>
            <a:r>
              <a:rPr lang="en-US" altLang="ko-KR" dirty="0">
                <a:latin typeface="+mj-ea"/>
              </a:rPr>
              <a:t>7</a:t>
            </a:r>
            <a:endParaRPr lang="ko-KR" altLang="en-US" dirty="0"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6520"/>
            <a:ext cx="9144000" cy="1655762"/>
          </a:xfrm>
        </p:spPr>
        <p:txBody>
          <a:bodyPr/>
          <a:lstStyle/>
          <a:p>
            <a:r>
              <a:rPr lang="ko-KR" altLang="en-US" dirty="0" err="1" smtClean="0">
                <a:latin typeface="+mj-ea"/>
                <a:ea typeface="+mj-ea"/>
              </a:rPr>
              <a:t>빅데이터</a:t>
            </a:r>
            <a:r>
              <a:rPr lang="ko-KR" altLang="en-US" dirty="0" smtClean="0">
                <a:latin typeface="+mj-ea"/>
                <a:ea typeface="+mj-ea"/>
              </a:rPr>
              <a:t> 전공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20185135</a:t>
            </a:r>
          </a:p>
          <a:p>
            <a:r>
              <a:rPr lang="ko-KR" altLang="en-US" dirty="0" smtClean="0">
                <a:latin typeface="+mj-ea"/>
                <a:ea typeface="+mj-ea"/>
              </a:rPr>
              <a:t>서주현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01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9607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14</a:t>
            </a:r>
            <a:endParaRPr lang="ko-KR" altLang="en-US" dirty="0">
              <a:latin typeface="+mj-ea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6683" y="1108167"/>
            <a:ext cx="2460811" cy="26598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62115" y="3768033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처음 로딩 시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37494" y="3768033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마우스 </a:t>
            </a:r>
            <a:r>
              <a:rPr lang="ko-KR" altLang="en-US" dirty="0" smtClean="0">
                <a:latin typeface="+mj-ea"/>
                <a:ea typeface="+mj-ea"/>
              </a:rPr>
              <a:t>한번 클릭 </a:t>
            </a:r>
            <a:r>
              <a:rPr lang="ko-KR" altLang="en-US" dirty="0" smtClean="0">
                <a:latin typeface="+mj-ea"/>
                <a:ea typeface="+mj-ea"/>
              </a:rPr>
              <a:t>시 </a:t>
            </a:r>
            <a:r>
              <a:rPr lang="ko-KR" altLang="en-US" dirty="0" smtClean="0">
                <a:latin typeface="+mj-ea"/>
                <a:ea typeface="+mj-ea"/>
              </a:rPr>
              <a:t>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4" y="1108167"/>
            <a:ext cx="5395991" cy="49171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8573" y="1091205"/>
            <a:ext cx="2125717" cy="267682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683" y="4196264"/>
            <a:ext cx="1275178" cy="163737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861" y="4196264"/>
            <a:ext cx="1292984" cy="16373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4845" y="4196264"/>
            <a:ext cx="1277661" cy="163737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0023" y="4189950"/>
            <a:ext cx="1295467" cy="16159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84244" y="5864798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마우스 </a:t>
            </a:r>
            <a:r>
              <a:rPr lang="ko-KR" altLang="en-US" dirty="0" smtClean="0">
                <a:latin typeface="+mj-ea"/>
                <a:ea typeface="+mj-ea"/>
              </a:rPr>
              <a:t>계속</a:t>
            </a:r>
            <a:r>
              <a:rPr lang="ko-KR" altLang="en-US" dirty="0" smtClean="0">
                <a:latin typeface="+mj-ea"/>
                <a:ea typeface="+mj-ea"/>
              </a:rPr>
              <a:t> 클릭 </a:t>
            </a:r>
            <a:r>
              <a:rPr lang="ko-KR" altLang="en-US" dirty="0" smtClean="0">
                <a:latin typeface="+mj-ea"/>
                <a:ea typeface="+mj-ea"/>
              </a:rPr>
              <a:t>시 화면변화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473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15</a:t>
            </a:r>
            <a:endParaRPr lang="ko-KR" altLang="en-US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93" y="1776332"/>
            <a:ext cx="4536632" cy="39189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57658" r="14367" b="66133"/>
          <a:stretch/>
        </p:blipFill>
        <p:spPr>
          <a:xfrm>
            <a:off x="5575139" y="1339916"/>
            <a:ext cx="3090442" cy="21045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888" y="1339916"/>
            <a:ext cx="3063434" cy="15228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0" y="3297329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처음 로딩 시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97409" y="3366468"/>
            <a:ext cx="260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</a:t>
            </a:r>
            <a:r>
              <a:rPr lang="ko-KR" altLang="en-US" dirty="0" smtClean="0">
                <a:latin typeface="+mj-ea"/>
                <a:ea typeface="+mj-ea"/>
              </a:rPr>
              <a:t>포커스 이동 시 </a:t>
            </a:r>
            <a:r>
              <a:rPr lang="ko-KR" altLang="en-US" dirty="0" smtClean="0">
                <a:latin typeface="+mj-ea"/>
                <a:ea typeface="+mj-ea"/>
              </a:rPr>
              <a:t>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886" y="4128140"/>
            <a:ext cx="2806860" cy="18252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44192" y="5953410"/>
            <a:ext cx="391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</a:t>
            </a:r>
            <a:r>
              <a:rPr lang="ko-KR" altLang="en-US" dirty="0" smtClean="0">
                <a:latin typeface="+mj-ea"/>
                <a:ea typeface="+mj-ea"/>
              </a:rPr>
              <a:t>이름 입력 후엔 이벤트 발생 </a:t>
            </a:r>
            <a:r>
              <a:rPr lang="ko-KR" altLang="en-US" dirty="0" err="1" smtClean="0">
                <a:latin typeface="+mj-ea"/>
                <a:ea typeface="+mj-ea"/>
              </a:rPr>
              <a:t>안함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882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16</a:t>
            </a:r>
            <a:endParaRPr lang="ko-KR" altLang="en-US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71" y="1027756"/>
            <a:ext cx="5343052" cy="54843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252" y="1027756"/>
            <a:ext cx="3745951" cy="13730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252" y="2788472"/>
            <a:ext cx="3745951" cy="14551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482" y="4631265"/>
            <a:ext cx="3746721" cy="14514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31851" y="2400785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처음 로딩 시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80482" y="4177145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</a:t>
            </a:r>
            <a:r>
              <a:rPr lang="ko-KR" altLang="en-US" dirty="0" smtClean="0">
                <a:latin typeface="+mj-ea"/>
                <a:ea typeface="+mj-ea"/>
              </a:rPr>
              <a:t>서울 체크 후 버튼 클릭 </a:t>
            </a:r>
            <a:r>
              <a:rPr lang="ko-KR" altLang="en-US" dirty="0" smtClean="0">
                <a:latin typeface="+mj-ea"/>
                <a:ea typeface="+mj-ea"/>
              </a:rPr>
              <a:t>시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58223" y="6014809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</a:t>
            </a:r>
            <a:r>
              <a:rPr lang="ko-KR" altLang="en-US" dirty="0" smtClean="0">
                <a:latin typeface="+mj-ea"/>
                <a:ea typeface="+mj-ea"/>
              </a:rPr>
              <a:t>부산</a:t>
            </a:r>
            <a:r>
              <a:rPr lang="ko-KR" altLang="en-US" dirty="0" smtClean="0">
                <a:latin typeface="+mj-ea"/>
                <a:ea typeface="+mj-ea"/>
              </a:rPr>
              <a:t> 체크 후 버튼 클릭 </a:t>
            </a:r>
            <a:r>
              <a:rPr lang="ko-KR" altLang="en-US" dirty="0" smtClean="0">
                <a:latin typeface="+mj-ea"/>
                <a:ea typeface="+mj-ea"/>
              </a:rPr>
              <a:t>시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993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9607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17</a:t>
            </a:r>
            <a:endParaRPr lang="ko-KR" altLang="en-US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4" y="1454353"/>
            <a:ext cx="6082607" cy="45806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793" y="1108472"/>
            <a:ext cx="2671597" cy="1613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6801" y="2639324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처음 로딩 시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922" y="3008657"/>
            <a:ext cx="2719014" cy="15355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58554" y="4544171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</a:t>
            </a:r>
            <a:r>
              <a:rPr lang="ko-KR" altLang="en-US" dirty="0" smtClean="0">
                <a:latin typeface="+mj-ea"/>
                <a:ea typeface="+mj-ea"/>
              </a:rPr>
              <a:t>모자 체크 </a:t>
            </a:r>
            <a:r>
              <a:rPr lang="ko-KR" altLang="en-US" dirty="0" smtClean="0">
                <a:latin typeface="+mj-ea"/>
                <a:ea typeface="+mj-ea"/>
              </a:rPr>
              <a:t>시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6915" y="3008657"/>
            <a:ext cx="2648116" cy="15646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945" y="1080642"/>
            <a:ext cx="2694085" cy="156589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224361" y="2622509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+mj-ea"/>
                <a:ea typeface="+mj-ea"/>
              </a:rPr>
              <a:t>&lt;</a:t>
            </a:r>
            <a:r>
              <a:rPr lang="ko-KR" altLang="en-US" dirty="0" smtClean="0">
                <a:latin typeface="+mj-ea"/>
                <a:ea typeface="+mj-ea"/>
              </a:rPr>
              <a:t>명품가방</a:t>
            </a:r>
            <a:r>
              <a:rPr lang="ko-KR" altLang="en-US" dirty="0" smtClean="0">
                <a:latin typeface="+mj-ea"/>
                <a:ea typeface="+mj-ea"/>
              </a:rPr>
              <a:t> 체크 </a:t>
            </a:r>
            <a:r>
              <a:rPr lang="ko-KR" altLang="en-US" dirty="0" smtClean="0">
                <a:latin typeface="+mj-ea"/>
                <a:ea typeface="+mj-ea"/>
              </a:rPr>
              <a:t>시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28113" y="4560987"/>
            <a:ext cx="33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</a:t>
            </a:r>
            <a:r>
              <a:rPr lang="ko-KR" altLang="en-US" dirty="0" smtClean="0">
                <a:latin typeface="+mj-ea"/>
                <a:ea typeface="+mj-ea"/>
              </a:rPr>
              <a:t>구두 명품가방</a:t>
            </a:r>
            <a:r>
              <a:rPr lang="ko-KR" altLang="en-US" dirty="0" smtClean="0">
                <a:latin typeface="+mj-ea"/>
                <a:ea typeface="+mj-ea"/>
              </a:rPr>
              <a:t> 체크 </a:t>
            </a:r>
            <a:r>
              <a:rPr lang="ko-KR" altLang="en-US" dirty="0" smtClean="0">
                <a:latin typeface="+mj-ea"/>
                <a:ea typeface="+mj-ea"/>
              </a:rPr>
              <a:t>시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9070" y="5018425"/>
            <a:ext cx="3021785" cy="16229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455193" y="5756313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&lt;- &lt;</a:t>
            </a:r>
            <a:r>
              <a:rPr lang="ko-KR" altLang="en-US" dirty="0" smtClean="0">
                <a:latin typeface="+mj-ea"/>
                <a:ea typeface="+mj-ea"/>
              </a:rPr>
              <a:t>모두 체크 </a:t>
            </a:r>
            <a:r>
              <a:rPr lang="ko-KR" altLang="en-US" dirty="0" smtClean="0">
                <a:latin typeface="+mj-ea"/>
                <a:ea typeface="+mj-ea"/>
              </a:rPr>
              <a:t>시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489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18</a:t>
            </a:r>
            <a:endParaRPr lang="ko-KR" altLang="en-US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56" y="1374493"/>
            <a:ext cx="5605766" cy="49030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683" y="742364"/>
            <a:ext cx="2238022" cy="24858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967" y="1332840"/>
            <a:ext cx="2318521" cy="29250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046" y="3677030"/>
            <a:ext cx="2190659" cy="300220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92683" y="3168086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처음 로딩 시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35227" y="4257923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망고 선택 시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23330" y="5642776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&lt;- &lt;</a:t>
            </a:r>
            <a:r>
              <a:rPr lang="ko-KR" altLang="en-US" dirty="0" smtClean="0">
                <a:latin typeface="+mj-ea"/>
                <a:ea typeface="+mj-ea"/>
              </a:rPr>
              <a:t>사과</a:t>
            </a:r>
            <a:r>
              <a:rPr lang="ko-KR" altLang="en-US" dirty="0" smtClean="0">
                <a:latin typeface="+mj-ea"/>
                <a:ea typeface="+mj-ea"/>
              </a:rPr>
              <a:t> 선택 시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764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19 : </a:t>
            </a:r>
            <a:r>
              <a:rPr lang="ko-KR" altLang="en-US" dirty="0" smtClean="0">
                <a:latin typeface="+mj-ea"/>
              </a:rPr>
              <a:t>코드</a:t>
            </a:r>
            <a:endParaRPr lang="ko-KR" altLang="en-US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37" y="1086193"/>
            <a:ext cx="7908626" cy="546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5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19: </a:t>
            </a:r>
            <a:r>
              <a:rPr lang="ko-KR" altLang="en-US" dirty="0" smtClean="0">
                <a:latin typeface="+mj-ea"/>
              </a:rPr>
              <a:t>실행화면</a:t>
            </a:r>
            <a:endParaRPr lang="ko-KR" altLang="en-US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12" y="1302255"/>
            <a:ext cx="3418811" cy="1930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7301" y="3132208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처음 로딩 시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12" y="3560330"/>
            <a:ext cx="3389232" cy="18874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7301" y="5447817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a </a:t>
            </a:r>
            <a:r>
              <a:rPr lang="ko-KR" altLang="en-US" dirty="0" smtClean="0">
                <a:latin typeface="+mj-ea"/>
                <a:ea typeface="+mj-ea"/>
              </a:rPr>
              <a:t>입력 시 </a:t>
            </a:r>
            <a:r>
              <a:rPr lang="ko-KR" altLang="en-US" dirty="0" smtClean="0">
                <a:latin typeface="+mj-ea"/>
                <a:ea typeface="+mj-ea"/>
              </a:rPr>
              <a:t>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648" y="1302255"/>
            <a:ext cx="3226349" cy="18299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78957" y="3132208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9 </a:t>
            </a:r>
            <a:r>
              <a:rPr lang="ko-KR" altLang="en-US" dirty="0" smtClean="0">
                <a:latin typeface="+mj-ea"/>
                <a:ea typeface="+mj-ea"/>
              </a:rPr>
              <a:t>입력 시 </a:t>
            </a:r>
            <a:r>
              <a:rPr lang="ko-KR" altLang="en-US" dirty="0" smtClean="0">
                <a:latin typeface="+mj-ea"/>
                <a:ea typeface="+mj-ea"/>
              </a:rPr>
              <a:t>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648" y="3560330"/>
            <a:ext cx="3226349" cy="17041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55150" y="5447817"/>
            <a:ext cx="27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한글 </a:t>
            </a:r>
            <a:r>
              <a:rPr lang="ko-KR" altLang="en-US" dirty="0" err="1" smtClean="0">
                <a:latin typeface="+mj-ea"/>
                <a:ea typeface="+mj-ea"/>
              </a:rPr>
              <a:t>ㅎ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입력 시 </a:t>
            </a:r>
            <a:r>
              <a:rPr lang="ko-KR" altLang="en-US" dirty="0" smtClean="0">
                <a:latin typeface="+mj-ea"/>
                <a:ea typeface="+mj-ea"/>
              </a:rPr>
              <a:t>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590" y="1302254"/>
            <a:ext cx="3381307" cy="18299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5302" y="3560330"/>
            <a:ext cx="3378836" cy="18877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486306" y="3161602"/>
            <a:ext cx="234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en-US" altLang="ko-KR" dirty="0" smtClean="0">
                <a:latin typeface="+mj-ea"/>
                <a:ea typeface="+mj-ea"/>
              </a:rPr>
              <a:t>Tab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입력 시 </a:t>
            </a:r>
            <a:r>
              <a:rPr lang="ko-KR" altLang="en-US" dirty="0" smtClean="0">
                <a:latin typeface="+mj-ea"/>
                <a:ea typeface="+mj-ea"/>
              </a:rPr>
              <a:t>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77738" y="5447817"/>
            <a:ext cx="323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오른쪽 </a:t>
            </a:r>
            <a:r>
              <a:rPr lang="en-US" altLang="ko-KR" dirty="0" smtClean="0">
                <a:latin typeface="+mj-ea"/>
                <a:ea typeface="+mj-ea"/>
              </a:rPr>
              <a:t>Shift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입력 시 </a:t>
            </a:r>
            <a:r>
              <a:rPr lang="ko-KR" altLang="en-US" dirty="0" smtClean="0">
                <a:latin typeface="+mj-ea"/>
                <a:ea typeface="+mj-ea"/>
              </a:rPr>
              <a:t>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5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+mj-ea"/>
              </a:rPr>
              <a:t>감사합니다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476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488</TotalTime>
  <Words>179</Words>
  <Application>Microsoft Office PowerPoint</Application>
  <PresentationFormat>와이드스크린</PresentationFormat>
  <Paragraphs>35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Arial</vt:lpstr>
      <vt:lpstr>맑은 고딕</vt:lpstr>
      <vt:lpstr>Office 테마</vt:lpstr>
      <vt:lpstr>웹프로그래밍 수행과제 7</vt:lpstr>
      <vt:lpstr>실습과제 14</vt:lpstr>
      <vt:lpstr>실습과제 15</vt:lpstr>
      <vt:lpstr>실습과제 16</vt:lpstr>
      <vt:lpstr>실습과제 17</vt:lpstr>
      <vt:lpstr>실습과제 18</vt:lpstr>
      <vt:lpstr>실습과제 19 : 코드</vt:lpstr>
      <vt:lpstr>실습과제 19: 실행화면</vt:lpstr>
      <vt:lpstr>감사합니다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웹프로그래밍 실습과제 2</dc:title>
  <dc:creator>서 주현</dc:creator>
  <cp:lastModifiedBy>서 주현</cp:lastModifiedBy>
  <cp:revision>24</cp:revision>
  <dcterms:created xsi:type="dcterms:W3CDTF">2020-09-12T20:20:26Z</dcterms:created>
  <dcterms:modified xsi:type="dcterms:W3CDTF">2020-11-08T14:07:16Z</dcterms:modified>
</cp:coreProperties>
</file>